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16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5ACD6-4C03-4DB7-B960-4A2EC4F2E73E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C598E-94FD-4CC2-AF93-FEFB8B5065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72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C598E-94FD-4CC2-AF93-FEFB8B50659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99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BEF96411-D6FB-A2BF-7730-577E909A73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experiencia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10357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428432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7B7D8C3-643F-D93D-EF88-27C89921B8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731FD39-F43E-4C9E-761C-B70FE0696ACE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228698B-5D8A-7EB2-BE9B-91DFB6B5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80CC7FE-4EE2-2E0B-C86B-364CAE48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0207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4A44835-387F-90B8-69D0-B1BBD5A1F2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6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425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868C4D2-6082-267B-3406-B4903DA05E9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1398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BEF96411-D6FB-A2BF-7730-577E909A73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experiencia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10357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1870922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BEF96411-D6FB-A2BF-7730-577E909A73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rgbClr val="DC38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comunicación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954861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3346784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BC240BFF-05AD-A7CB-FBE5-2284C365A9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7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FC5611D-6EA2-9DA8-A641-17C17AF99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03D1C93-3E14-C3DE-D2BA-6AC224BD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6387909-D7E7-B7F9-226F-3525F9BF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03922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FC5611D-6EA2-9DA8-A641-17C17AF99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F1FD84-8B68-E862-EBA4-E99FED85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71" y="50269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72AF3BA-1E95-4E05-256B-0DF0DACC0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7139B67-571A-1438-9B56-4868687C9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07192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88AF01B-9136-6F19-B72F-405443D67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8E519202-1812-A053-BA69-E9FDA01F64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59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210131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8FE7C96-51B4-A602-D81F-80A636F306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7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7B7D8C3-643F-D93D-EF88-27C89921B8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49609F2-0930-ECFD-F0DB-528C52CBECE4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2751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7B7D8C3-643F-D93D-EF88-27C89921B8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731FD39-F43E-4C9E-761C-B70FE0696ACE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228698B-5D8A-7EB2-BE9B-91DFB6B5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80CC7FE-4EE2-2E0B-C86B-364CAE488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83792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45E29B9-E651-5582-A484-328563804C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5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3699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819AA25-0AC7-E6DE-3782-DCA6EAD6FC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77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7B7D8C3-643F-D93D-EF88-27C89921B8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49609F2-0930-ECFD-F0DB-528C52CBECE4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51751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868C4D2-6082-267B-3406-B4903DA05E9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07581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BEF96411-D6FB-A2BF-7730-577E909A73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E11B22A-CDC5-EB47-2A62-11805D1E84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172078"/>
            <a:ext cx="9144000" cy="1940108"/>
          </a:xfrm>
          <a:solidFill>
            <a:srgbClr val="DC389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.. Título de la comunicación 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932E2-CFEC-936B-45E2-AD30CB87DE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78902"/>
            <a:ext cx="9144000" cy="1035782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</p:txBody>
      </p:sp>
    </p:spTree>
    <p:extLst>
      <p:ext uri="{BB962C8B-B14F-4D97-AF65-F5344CB8AC3E}">
        <p14:creationId xmlns:p14="http://schemas.microsoft.com/office/powerpoint/2010/main" val="426796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FC5611D-6EA2-9DA8-A641-17C17AF99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C03D1C93-3E14-C3DE-D2BA-6AC224BD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6387909-D7E7-B7F9-226F-3525F9BFB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5459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7FC5611D-6EA2-9DA8-A641-17C17AF99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F1FD84-8B68-E862-EBA4-E99FED85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371" y="502690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72AF3BA-1E95-4E05-256B-0DF0DACC0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5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contenido 3">
            <a:extLst>
              <a:ext uri="{FF2B5EF4-FFF2-40B4-BE49-F238E27FC236}">
                <a16:creationId xmlns:a16="http://schemas.microsoft.com/office/drawing/2014/main" id="{F7139B67-571A-1438-9B56-4868687C9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9371" y="1963190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790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88AF01B-9136-6F19-B72F-405443D67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2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2B5DB2F-7895-145A-6A7C-B7D04175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2F78E2-3949-C643-76BE-6E2727AC7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contenido 3">
            <a:extLst>
              <a:ext uri="{FF2B5EF4-FFF2-40B4-BE49-F238E27FC236}">
                <a16:creationId xmlns:a16="http://schemas.microsoft.com/office/drawing/2014/main" id="{F5332CAD-17DC-524E-A59D-B747A1750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8226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F8081DC0-8F13-BF79-E9C5-A6D879F39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868C4D2-6082-267B-3406-B4903DA05E9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0492D25-FCF5-CA38-2EA8-7ABDD934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117EB74-7F3A-32FC-5F75-19AB17B5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9665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AB4B015-8265-4858-4675-62C45148E7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7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A7B7D8C3-643F-D93D-EF88-27C89921B8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049609F2-0930-ECFD-F0DB-528C52CBECE4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5451A7C-92FE-56EB-719F-2889B0D1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551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B1B9257-6E40-0164-9FCC-DEF316D2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6017"/>
            <a:ext cx="10515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2163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491CBD-9D67-1537-B2A3-8C6A4285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3E8C7E-6733-9463-60D2-38B46E7A4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36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618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7" r:id="rId4"/>
    <p:sldLayoutId id="2147483662" r:id="rId5"/>
    <p:sldLayoutId id="2147483666" r:id="rId6"/>
    <p:sldLayoutId id="2147483670" r:id="rId7"/>
    <p:sldLayoutId id="2147483663" r:id="rId8"/>
    <p:sldLayoutId id="2147483668" r:id="rId9"/>
    <p:sldLayoutId id="2147483669" r:id="rId10"/>
    <p:sldLayoutId id="2147483664" r:id="rId11"/>
    <p:sldLayoutId id="2147483683" r:id="rId12"/>
    <p:sldLayoutId id="2147483684" r:id="rId13"/>
    <p:sldLayoutId id="214748370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B491CBD-9D67-1537-B2A3-8C6A4285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1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3E8C7E-6733-9463-60D2-38B46E7A4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36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263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3" r:id="rId7"/>
    <p:sldLayoutId id="2147483694" r:id="rId8"/>
    <p:sldLayoutId id="2147483695" r:id="rId9"/>
    <p:sldLayoutId id="2147483696" r:id="rId10"/>
    <p:sldLayoutId id="2147483700" r:id="rId11"/>
    <p:sldLayoutId id="2147483699" r:id="rId12"/>
    <p:sldLayoutId id="2147483701" r:id="rId13"/>
    <p:sldLayoutId id="2147483698" r:id="rId14"/>
    <p:sldLayoutId id="21474837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26C9A-C9ED-F613-26CD-51C06F471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9449BD-5794-2D3C-E26B-29F912FC75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037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8990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7F44C-A9A3-B843-7702-0A372EE3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47875-2F25-DF82-4C57-1D0FFE96F9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F470FA-4C38-5A6F-3EA2-2B526535D3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155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4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991E9-B2F4-BE2E-C44A-02519050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A34B14-105A-3EE9-1713-44053248B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00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8D81E-09D1-D97C-7E9C-E0A2805B5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37E6F-48F9-6906-47D5-CCAA7484A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35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AB961-A138-539F-5EEC-8DDC19972D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1BF819-B267-18DD-F2E1-6F72D72900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Autor/a/es (correo electrónico)</a:t>
            </a:r>
          </a:p>
          <a:p>
            <a:r>
              <a:rPr lang="es-ES" dirty="0"/>
              <a:t>institución. País.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3078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01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11CDA-4845-C101-E45D-2A17821E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2CE9F4-4999-7DDA-87D9-DCE68EF96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37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43CE1-F51C-9360-A229-177DBCC9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53B3A8-89C5-0CA9-D152-48836CECC6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00AFA8-D10C-D9E5-37F2-C39BE7CBD2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356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62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9EE9C-A5E2-C712-2DE5-6A25175A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D265D1-2E51-F865-956A-F168F18EBB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B61A8C-D139-B1AB-1FB3-C16AA28C73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120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25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42E735-BB74-1749-79B4-12B47020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8C867A-F740-CB52-A8EC-E598C3860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30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735F9-CC60-19B8-F1C0-9713DD43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F56A9D-74D6-9F9F-905B-935DC6D3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145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27</Words>
  <Application>Microsoft Office PowerPoint</Application>
  <PresentationFormat>Panorámica</PresentationFormat>
  <Paragraphs>5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Nicolás López Jar</dc:creator>
  <cp:lastModifiedBy>Nicolás López Jar</cp:lastModifiedBy>
  <cp:revision>9</cp:revision>
  <dcterms:created xsi:type="dcterms:W3CDTF">2024-06-03T14:21:37Z</dcterms:created>
  <dcterms:modified xsi:type="dcterms:W3CDTF">2024-06-03T17:30:59Z</dcterms:modified>
</cp:coreProperties>
</file>